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2086" autoAdjust="0"/>
    <p:restoredTop sz="94660"/>
  </p:normalViewPr>
  <p:slideViewPr>
    <p:cSldViewPr snapToGrid="0">
      <p:cViewPr varScale="1">
        <p:scale>
          <a:sx n="76" d="100"/>
          <a:sy n="76" d="100"/>
        </p:scale>
        <p:origin x="28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9771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47983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52004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0234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86308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3878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2019/06/11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4337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2019/06/11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11730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2019/06/11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7698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65903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2019/06/11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253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2019/06/11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0724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E7D594F-EA8E-984D-9F46-B6E691F1A09D}"/>
              </a:ext>
            </a:extLst>
          </p:cNvPr>
          <p:cNvSpPr/>
          <p:nvPr/>
        </p:nvSpPr>
        <p:spPr>
          <a:xfrm>
            <a:off x="1" y="8987871"/>
            <a:ext cx="6857999" cy="9233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0" y="9172545"/>
            <a:ext cx="6858000" cy="553996"/>
            <a:chOff x="1" y="3036956"/>
            <a:chExt cx="9144000" cy="7386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6"/>
              <a:ext cx="9144000" cy="738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3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</a:t>
              </a:r>
              <a:r>
                <a:rPr lang="en-ZA" sz="3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%&gt;%</a:t>
              </a:r>
              <a:r>
                <a:rPr lang="en-ZA" sz="3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    </a:t>
              </a:r>
              <a:r>
                <a:rPr lang="en-ZA" sz="3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%&gt;%</a:t>
              </a:r>
              <a:r>
                <a:rPr lang="en-ZA" sz="3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    </a:t>
              </a:r>
              <a:r>
                <a:rPr lang="en-ZA" sz="3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%&gt;%</a:t>
              </a:r>
              <a:r>
                <a:rPr lang="en-ZA" sz="3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 🤓📊🥰</a:t>
              </a:r>
              <a:endParaRPr lang="en-ZA" sz="3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4572" y="3093689"/>
              <a:ext cx="607481" cy="59641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1952" y="3082621"/>
              <a:ext cx="607481" cy="60748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DAD0F89-C3DB-9345-8656-391256BE0455}"/>
              </a:ext>
            </a:extLst>
          </p:cNvPr>
          <p:cNvSpPr txBox="1"/>
          <p:nvPr/>
        </p:nvSpPr>
        <p:spPr>
          <a:xfrm>
            <a:off x="260463" y="3585539"/>
            <a:ext cx="633707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?when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[1]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"Afternoons (~2hrs), 10—12 July"</a:t>
            </a:r>
          </a:p>
          <a:p>
            <a:endParaRPr lang="en-US" sz="1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?where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[1] </a:t>
            </a:r>
            <a:r>
              <a:rPr lang="en-ZA" sz="1600" dirty="0">
                <a:latin typeface="Consolas" panose="020B0609020204030204" pitchFamily="49" charset="0"/>
              </a:rPr>
              <a:t>"TBA"</a:t>
            </a:r>
            <a:endParaRPr lang="en-US" sz="1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?why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[1] </a:t>
            </a:r>
            <a:r>
              <a:rPr lang="en-ZA" sz="1600" dirty="0">
                <a:latin typeface="Consolas" panose="020B0609020204030204" pitchFamily="49" charset="0"/>
              </a:rPr>
              <a:t>"Postgrads who want to save time"</a:t>
            </a:r>
          </a:p>
          <a:p>
            <a:r>
              <a:rPr lang="en-ZA" sz="1600" dirty="0">
                <a:latin typeface="Consolas" panose="020B0609020204030204" pitchFamily="49" charset="0"/>
                <a:cs typeface="Consolas" panose="020B0609020204030204" pitchFamily="49" charset="0"/>
              </a:rPr>
              <a:t>[2] "Tired of hours of copy-pasting in Excel"</a:t>
            </a:r>
          </a:p>
          <a:p>
            <a:r>
              <a:rPr lang="en-ZA" sz="1600" dirty="0">
                <a:latin typeface="Consolas" panose="020B0609020204030204" pitchFamily="49" charset="0"/>
                <a:cs typeface="Consolas" panose="020B0609020204030204" pitchFamily="49" charset="0"/>
              </a:rPr>
              <a:t>[3] "Trying to figure out `</a:t>
            </a:r>
            <a:r>
              <a:rPr lang="en-ZA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ZA" sz="1600" dirty="0">
                <a:latin typeface="Consolas" panose="020B0609020204030204" pitchFamily="49" charset="0"/>
                <a:cs typeface="Consolas" panose="020B0609020204030204" pitchFamily="49" charset="0"/>
              </a:rPr>
              <a:t>` R packages"</a:t>
            </a:r>
          </a:p>
          <a:p>
            <a:endParaRPr lang="en-US" sz="16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?who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[1] "Ruan van Mazijk (MSc candidate)”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[2] 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ruanvmazijk@gmail.com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5EA6A2-80EF-B54D-AA6F-24FB43A7C865}"/>
              </a:ext>
            </a:extLst>
          </p:cNvPr>
          <p:cNvGrpSpPr/>
          <p:nvPr/>
        </p:nvGrpSpPr>
        <p:grpSpPr>
          <a:xfrm>
            <a:off x="-6042" y="0"/>
            <a:ext cx="7121238" cy="3416320"/>
            <a:chOff x="-6042" y="0"/>
            <a:chExt cx="7121238" cy="341632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EEFE81-150A-1449-9D96-8FEA12F1AF0C}"/>
                </a:ext>
              </a:extLst>
            </p:cNvPr>
            <p:cNvSpPr/>
            <p:nvPr/>
          </p:nvSpPr>
          <p:spPr>
            <a:xfrm>
              <a:off x="0" y="1"/>
              <a:ext cx="6857999" cy="34163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CABB26-BA61-478D-9A2B-FC1B7E396DD2}"/>
                </a:ext>
              </a:extLst>
            </p:cNvPr>
            <p:cNvSpPr/>
            <p:nvPr/>
          </p:nvSpPr>
          <p:spPr>
            <a:xfrm>
              <a:off x="874046" y="547172"/>
              <a:ext cx="624115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#######################</a:t>
              </a:r>
            </a:p>
            <a:p>
              <a:r>
                <a:rPr lang="en-ZA" sz="36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data_wrangling</a:t>
              </a:r>
              <a:r>
                <a:rPr lang="en-ZA" sz="36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() &amp;&amp;</a:t>
              </a:r>
            </a:p>
            <a:p>
              <a:r>
                <a:rPr lang="en-ZA" sz="36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(</a:t>
              </a:r>
              <a:r>
                <a:rPr lang="en-ZA" sz="3600" b="1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"manipulation"</a:t>
              </a:r>
              <a:r>
                <a:rPr lang="en-ZA" sz="3600" b="1" dirty="0">
                  <a:latin typeface="Consolas" panose="020B0609020204030204" pitchFamily="49" charset="0"/>
                </a:rPr>
                <a:t> </a:t>
              </a:r>
              <a:r>
                <a:rPr lang="en-ZA" sz="36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%in%</a:t>
              </a:r>
              <a:r>
                <a:rPr lang="en-ZA" sz="3600" b="1" dirty="0">
                  <a:latin typeface="Consolas" panose="020B0609020204030204" pitchFamily="49" charset="0"/>
                </a:rPr>
                <a:t> </a:t>
              </a:r>
              <a:r>
                <a:rPr lang="en-ZA" sz="36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R</a:t>
              </a:r>
              <a:r>
                <a:rPr lang="en-ZA" sz="36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ZA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#######################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613DD5-15ED-784A-A0FE-561AFECD3D52}"/>
                </a:ext>
              </a:extLst>
            </p:cNvPr>
            <p:cNvSpPr txBox="1"/>
            <p:nvPr/>
          </p:nvSpPr>
          <p:spPr>
            <a:xfrm>
              <a:off x="-6042" y="0"/>
              <a:ext cx="81548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1</a:t>
              </a:r>
            </a:p>
            <a:p>
              <a:r>
                <a:rPr lang="en-US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3</a:t>
              </a:r>
            </a:p>
            <a:p>
              <a:r>
                <a:rPr lang="en-US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4</a:t>
              </a:r>
            </a:p>
            <a:p>
              <a:r>
                <a:rPr lang="en-US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5</a:t>
              </a:r>
            </a:p>
            <a:p>
              <a:r>
                <a:rPr lang="en-US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6</a:t>
              </a:r>
            </a:p>
            <a:p>
              <a:r>
                <a:rPr lang="en-US" sz="36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7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1A64C7A-65E0-49CA-8463-4C95A5804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2" y="7846102"/>
            <a:ext cx="943560" cy="923344"/>
          </a:xfrm>
          <a:prstGeom prst="rect">
            <a:avLst/>
          </a:prstGeom>
        </p:spPr>
      </p:pic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15A4F82-5DFE-FE46-B419-8052F83F7B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65" y="7768316"/>
            <a:ext cx="2904373" cy="10011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54BC68-625E-404E-849D-48010EB9DEB6}"/>
              </a:ext>
            </a:extLst>
          </p:cNvPr>
          <p:cNvSpPr/>
          <p:nvPr/>
        </p:nvSpPr>
        <p:spPr>
          <a:xfrm>
            <a:off x="1120053" y="7899549"/>
            <a:ext cx="26570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Brought to you by</a:t>
            </a:r>
          </a:p>
          <a:p>
            <a:pPr algn="ctr"/>
            <a:r>
              <a:rPr lang="en-Z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 </a:t>
            </a:r>
            <a:r>
              <a:rPr lang="en-ZA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BioSci</a:t>
            </a:r>
            <a:r>
              <a:rPr lang="en-Z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PG Committee</a:t>
            </a:r>
          </a:p>
          <a:p>
            <a:pPr algn="ctr"/>
            <a:r>
              <a:rPr lang="en-Z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&amp; </a:t>
            </a:r>
            <a:r>
              <a:rPr lang="en-ZA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iCWild</a:t>
            </a:r>
            <a:endParaRPr lang="en-ZA" sz="14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E89766-DFE8-5B4D-AA3A-D7CB909FDA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17" y="4529974"/>
            <a:ext cx="1347796" cy="1347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D0BA88-E28F-244B-AD51-B392CE66CB64}"/>
              </a:ext>
            </a:extLst>
          </p:cNvPr>
          <p:cNvSpPr txBox="1"/>
          <p:nvPr/>
        </p:nvSpPr>
        <p:spPr>
          <a:xfrm>
            <a:off x="3994621" y="4708923"/>
            <a:ext cx="13477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🤳</a:t>
            </a:r>
            <a:endParaRPr lang="en-US" sz="16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RSVP here:</a:t>
            </a:r>
          </a:p>
        </p:txBody>
      </p:sp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</TotalTime>
  <Words>133</Words>
  <Application>Microsoft Macintosh PowerPoint</Application>
  <PresentationFormat>A4 Paper (210x297 mm)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Consolas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34</cp:revision>
  <dcterms:created xsi:type="dcterms:W3CDTF">2019-05-06T10:04:53Z</dcterms:created>
  <dcterms:modified xsi:type="dcterms:W3CDTF">2019-06-11T12:24:10Z</dcterms:modified>
</cp:coreProperties>
</file>